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714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6"/>
  </p:normalViewPr>
  <p:slideViewPr>
    <p:cSldViewPr snapToGrid="0" snapToObjects="1">
      <p:cViewPr varScale="1">
        <p:scale>
          <a:sx n="95" d="100"/>
          <a:sy n="95" d="100"/>
        </p:scale>
        <p:origin x="200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068964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3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7281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23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52370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0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236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122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868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46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98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B3F994AB-7C54-EA48-BF69-371EE1241141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57F66D3D-8912-234A-BFA7-F40C07F43B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3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15" r:id="rId1"/>
    <p:sldLayoutId id="2147484716" r:id="rId2"/>
    <p:sldLayoutId id="2147484717" r:id="rId3"/>
    <p:sldLayoutId id="2147484718" r:id="rId4"/>
    <p:sldLayoutId id="2147484719" r:id="rId5"/>
    <p:sldLayoutId id="2147484720" r:id="rId6"/>
    <p:sldLayoutId id="2147484721" r:id="rId7"/>
    <p:sldLayoutId id="2147484722" r:id="rId8"/>
    <p:sldLayoutId id="2147484723" r:id="rId9"/>
    <p:sldLayoutId id="2147484724" r:id="rId10"/>
    <p:sldLayoutId id="2147484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3919" y="3590365"/>
            <a:ext cx="9418320" cy="2380129"/>
          </a:xfrm>
          <a:noFill/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8000" dirty="0" smtClean="0"/>
              <a:t/>
            </a:r>
            <a:br>
              <a:rPr lang="en-US" sz="8000" dirty="0" smtClean="0"/>
            </a:b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 smtClean="0"/>
              <a:t/>
            </a:r>
            <a:br>
              <a:rPr lang="en-US" sz="8000" dirty="0" smtClean="0"/>
            </a:b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 smtClean="0"/>
              <a:t/>
            </a:r>
            <a:br>
              <a:rPr lang="en-US" sz="8000" dirty="0" smtClean="0"/>
            </a:br>
            <a:r>
              <a:rPr lang="en-US" sz="8000" dirty="0"/>
              <a:t/>
            </a:r>
            <a:br>
              <a:rPr lang="en-US" sz="8000" dirty="0"/>
            </a:br>
            <a:r>
              <a:rPr lang="en-US" sz="9800" dirty="0" smtClean="0"/>
              <a:t>Word Game</a:t>
            </a:r>
            <a:br>
              <a:rPr lang="en-US" sz="9800" dirty="0" smtClean="0"/>
            </a:br>
            <a:r>
              <a:rPr lang="en-US" sz="3600" dirty="0" smtClean="0"/>
              <a:t>Mini </a:t>
            </a:r>
            <a:r>
              <a:rPr lang="en-US" sz="3600" dirty="0" smtClean="0"/>
              <a:t>Project (B3-G6-P18)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3919" y="4605617"/>
            <a:ext cx="9418320" cy="1788458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dirty="0" smtClean="0"/>
              <a:t>By</a:t>
            </a:r>
          </a:p>
          <a:p>
            <a:pPr algn="ctr"/>
            <a:r>
              <a:rPr lang="en-US" dirty="0" smtClean="0"/>
              <a:t>Amey Thakur</a:t>
            </a:r>
          </a:p>
          <a:p>
            <a:pPr algn="ctr"/>
            <a:r>
              <a:rPr lang="en-US" dirty="0" smtClean="0"/>
              <a:t>Saakshi Deokar</a:t>
            </a:r>
          </a:p>
          <a:p>
            <a:pPr algn="ctr"/>
            <a:r>
              <a:rPr lang="en-US" dirty="0" smtClean="0"/>
              <a:t>Mega Satish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75318" y="551329"/>
            <a:ext cx="481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Terna</a:t>
            </a:r>
            <a:r>
              <a:rPr lang="en-US" dirty="0" smtClean="0"/>
              <a:t> Engineering College</a:t>
            </a:r>
          </a:p>
          <a:p>
            <a:r>
              <a:rPr lang="en-US" dirty="0" smtClean="0"/>
              <a:t>Dept. Computer Engineering</a:t>
            </a:r>
          </a:p>
          <a:p>
            <a:r>
              <a:rPr lang="en-US" dirty="0" smtClean="0"/>
              <a:t>Object Oriented Programming Methodology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682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245932" cy="866899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/>
          <a:p>
            <a:pPr algn="ctr"/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8482" y="2050659"/>
            <a:ext cx="9348968" cy="281682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Introduction of </a:t>
            </a:r>
            <a:r>
              <a:rPr lang="en-US" sz="2800" dirty="0" err="1" smtClean="0"/>
              <a:t>WordGame</a:t>
            </a:r>
            <a:r>
              <a:rPr lang="en-US" sz="2800" dirty="0" smtClean="0"/>
              <a:t> and </a:t>
            </a:r>
            <a:br>
              <a:rPr lang="en-US" sz="2800" dirty="0" smtClean="0"/>
            </a:br>
            <a:r>
              <a:rPr lang="en-US" sz="2800" dirty="0" smtClean="0"/>
              <a:t>Java Tools used for the realization of this project.</a:t>
            </a:r>
          </a:p>
          <a:p>
            <a:r>
              <a:rPr lang="en-US" sz="2800" dirty="0" smtClean="0"/>
              <a:t>Demo of the game.</a:t>
            </a:r>
          </a:p>
          <a:p>
            <a:r>
              <a:rPr lang="en-US" sz="2800" dirty="0" smtClean="0"/>
              <a:t>Conclusion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2624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295529" cy="911711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/>
          <a:p>
            <a:pPr algn="ctr"/>
            <a:r>
              <a:rPr lang="en-US" dirty="0" smtClean="0"/>
              <a:t>Java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Basic elements of GUI such as event handling</a:t>
            </a:r>
          </a:p>
          <a:p>
            <a:r>
              <a:rPr lang="en-US" sz="2800" dirty="0" smtClean="0"/>
              <a:t>Applet</a:t>
            </a:r>
          </a:p>
          <a:p>
            <a:r>
              <a:rPr lang="en-US" sz="2800" dirty="0" smtClean="0"/>
              <a:t>Swing</a:t>
            </a:r>
          </a:p>
          <a:p>
            <a:r>
              <a:rPr lang="en-US" sz="2800" dirty="0" smtClean="0"/>
              <a:t>Abstract Window Toolkit</a:t>
            </a:r>
          </a:p>
          <a:p>
            <a:r>
              <a:rPr lang="en-US" sz="2800" dirty="0" smtClean="0"/>
              <a:t>Simple decision loops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2649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pplet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3653" y="350620"/>
            <a:ext cx="10280888" cy="6055149"/>
          </a:xfrm>
        </p:spPr>
      </p:pic>
    </p:spTree>
    <p:extLst>
      <p:ext uri="{BB962C8B-B14F-4D97-AF65-F5344CB8AC3E}">
        <p14:creationId xmlns:p14="http://schemas.microsoft.com/office/powerpoint/2010/main" val="2013032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0846" y="2232560"/>
            <a:ext cx="7810135" cy="1586405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Conclusion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929874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135</TotalTime>
  <Words>42</Words>
  <Application>Microsoft Macintosh PowerPoint</Application>
  <PresentationFormat>Widescreen</PresentationFormat>
  <Paragraphs>19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Century Schoolbook</vt:lpstr>
      <vt:lpstr>Wingdings 2</vt:lpstr>
      <vt:lpstr>Arial</vt:lpstr>
      <vt:lpstr>View</vt:lpstr>
      <vt:lpstr>      Word Game Mini Project (B3-G6-P18) </vt:lpstr>
      <vt:lpstr>Summary</vt:lpstr>
      <vt:lpstr>Java Tools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</dc:title>
  <dc:creator>Microsoft Office User</dc:creator>
  <cp:lastModifiedBy>Microsoft Office User</cp:lastModifiedBy>
  <cp:revision>14</cp:revision>
  <dcterms:created xsi:type="dcterms:W3CDTF">2019-10-13T15:43:13Z</dcterms:created>
  <dcterms:modified xsi:type="dcterms:W3CDTF">2019-10-13T18:06:11Z</dcterms:modified>
</cp:coreProperties>
</file>